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5" r:id="rId4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A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66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C4D56-5324-478C-AF1E-838193058D76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C31B1-180A-4F84-9162-8D89A6CDC9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6147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C4D56-5324-478C-AF1E-838193058D76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C31B1-180A-4F84-9162-8D89A6CDC9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1350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C4D56-5324-478C-AF1E-838193058D76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C31B1-180A-4F84-9162-8D89A6CDC9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9644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C4D56-5324-478C-AF1E-838193058D76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C31B1-180A-4F84-9162-8D89A6CDC9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5818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C4D56-5324-478C-AF1E-838193058D76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C31B1-180A-4F84-9162-8D89A6CDC9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7454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C4D56-5324-478C-AF1E-838193058D76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C31B1-180A-4F84-9162-8D89A6CDC9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8759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C4D56-5324-478C-AF1E-838193058D76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C31B1-180A-4F84-9162-8D89A6CDC9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6301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C4D56-5324-478C-AF1E-838193058D76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C31B1-180A-4F84-9162-8D89A6CDC9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399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C4D56-5324-478C-AF1E-838193058D76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C31B1-180A-4F84-9162-8D89A6CDC9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6941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C4D56-5324-478C-AF1E-838193058D76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C31B1-180A-4F84-9162-8D89A6CDC9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9111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C4D56-5324-478C-AF1E-838193058D76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C31B1-180A-4F84-9162-8D89A6CDC9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981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EC4D56-5324-478C-AF1E-838193058D76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7C31B1-180A-4F84-9162-8D89A6CDC9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9792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-30777" y="0"/>
            <a:ext cx="4468436" cy="6858000"/>
          </a:xfrm>
          <a:prstGeom prst="rect">
            <a:avLst/>
          </a:prstGeom>
          <a:solidFill>
            <a:srgbClr val="003A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41128" y="1523358"/>
            <a:ext cx="4296012" cy="2183641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Трудоустройство выпускников </a:t>
            </a:r>
            <a:r>
              <a:rPr lang="ru-RU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СПО 2022 года </a:t>
            </a:r>
            <a:endParaRPr lang="ru-RU" sz="18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26" name="Picture 2" descr="Картинки по запросу самгупс эмблем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116" y="4594359"/>
            <a:ext cx="1983760" cy="1348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337" y="589024"/>
            <a:ext cx="1476872" cy="1575330"/>
          </a:xfrm>
          <a:prstGeom prst="rect">
            <a:avLst/>
          </a:prstGeom>
        </p:spPr>
      </p:pic>
      <p:sp>
        <p:nvSpPr>
          <p:cNvPr id="8" name="Подзаголовок 2"/>
          <p:cNvSpPr txBox="1">
            <a:spLocks/>
          </p:cNvSpPr>
          <p:nvPr/>
        </p:nvSpPr>
        <p:spPr>
          <a:xfrm>
            <a:off x="400334" y="5943316"/>
            <a:ext cx="4098878" cy="5151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Филиал СамГУПС в г. Нижнем Новгороде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989A7F1A-9FEC-44E4-96D9-40E19E9BB5B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50" r="16633"/>
          <a:stretch/>
        </p:blipFill>
        <p:spPr>
          <a:xfrm>
            <a:off x="4448010" y="1"/>
            <a:ext cx="774399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5570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3125337" cy="6858000"/>
          </a:xfrm>
          <a:prstGeom prst="rect">
            <a:avLst/>
          </a:prstGeom>
          <a:solidFill>
            <a:srgbClr val="003A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 descr="Картинки по запросу самгупс эмблем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788" y="3974437"/>
            <a:ext cx="1983760" cy="1348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0" y="5685740"/>
            <a:ext cx="3125337" cy="51515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Филиал СамГУПС </a:t>
            </a:r>
          </a:p>
          <a:p>
            <a:r>
              <a:rPr lang="ru-RU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г. Нижнем Новгороде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09917" y="880268"/>
            <a:ext cx="273222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1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967210C-A88C-41FA-A5C8-ACB376C73E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5336" y="713967"/>
            <a:ext cx="9158184" cy="3604331"/>
          </a:xfrm>
        </p:spPr>
        <p:txBody>
          <a:bodyPr>
            <a:normAutofit fontScale="77500" lnSpcReduction="20000"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ru-RU" sz="1500" dirty="0"/>
              <a:t>Новиков В.В.- Заместитель ЭЧ по кадрам Горьковской </a:t>
            </a:r>
            <a:r>
              <a:rPr lang="ru-RU" sz="1500" dirty="0" smtClean="0"/>
              <a:t>дистанции </a:t>
            </a:r>
            <a:r>
              <a:rPr lang="ru-RU" sz="1500" dirty="0"/>
              <a:t>энергоснабжения.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1500" dirty="0" err="1"/>
              <a:t>Юхлина</a:t>
            </a:r>
            <a:r>
              <a:rPr lang="ru-RU" sz="1500" dirty="0"/>
              <a:t> Т.В. – специалист по управлению персоналом Горьковской </a:t>
            </a:r>
            <a:r>
              <a:rPr lang="ru-RU" sz="1500" dirty="0" smtClean="0"/>
              <a:t>дистанции </a:t>
            </a:r>
            <a:r>
              <a:rPr lang="ru-RU" sz="1500" dirty="0"/>
              <a:t>энергоснабжения.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1500" dirty="0"/>
              <a:t>Чернов С.В. – ревизор по безопасности движения поездов Горьковской </a:t>
            </a:r>
            <a:r>
              <a:rPr lang="ru-RU" sz="1500" dirty="0" smtClean="0"/>
              <a:t>дистанции </a:t>
            </a:r>
            <a:r>
              <a:rPr lang="ru-RU" sz="1500" dirty="0"/>
              <a:t>энергоснабжения.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1500" dirty="0"/>
              <a:t>Лукина С.В. – ведущий специалист по управлению персоналом Горьковской </a:t>
            </a:r>
            <a:r>
              <a:rPr lang="ru-RU" sz="1500" dirty="0" smtClean="0"/>
              <a:t>дистанции </a:t>
            </a:r>
            <a:r>
              <a:rPr lang="ru-RU" sz="1500" dirty="0"/>
              <a:t>энергоснабжения.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1500" dirty="0"/>
              <a:t>Владимиров Д.Н. – Заместитель начальника дирекции ОКТ ДКРЭ.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1500" dirty="0"/>
              <a:t>Гаева Н.Г. – специалист по УП ОКТ ДКРЭ.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1500" dirty="0" err="1"/>
              <a:t>Масрова</a:t>
            </a:r>
            <a:r>
              <a:rPr lang="ru-RU" sz="1500" dirty="0"/>
              <a:t> Ю.А. – инженер по подготовке кадров 2 категории МП «Нижегородское метро».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1500" dirty="0"/>
              <a:t>Степанова Т.Н. – старший энергодиспетчер МП «Нижегородское метро».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1500" dirty="0"/>
              <a:t>Лобанов С.В. – начальник дистанции электроснабжения МП «Нижегородское метро».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1500" dirty="0"/>
              <a:t>Волкова В.Е. – заместитель директора ГКУНО «ЦУН г. Н. Новгорода» 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1500" dirty="0"/>
              <a:t>Корнилов А.П. – начальник УМ и КРПУ ООО «</a:t>
            </a:r>
            <a:r>
              <a:rPr lang="ru-RU" sz="1500" dirty="0" err="1" smtClean="0"/>
              <a:t>Зефс</a:t>
            </a:r>
            <a:r>
              <a:rPr lang="ru-RU" sz="1500" dirty="0" smtClean="0"/>
              <a:t> </a:t>
            </a:r>
            <a:r>
              <a:rPr lang="ru-RU" sz="1500" dirty="0"/>
              <a:t>Энерго».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500" dirty="0"/>
              <a:t>Филиппов Д.В. – директор ООО «МСК-Лидер»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500" dirty="0" err="1"/>
              <a:t>Кашицина</a:t>
            </a:r>
            <a:r>
              <a:rPr lang="ru-RU" sz="1500" dirty="0"/>
              <a:t> Е.В. – Заместитель </a:t>
            </a:r>
            <a:r>
              <a:rPr lang="ru-RU" sz="1500" dirty="0" err="1"/>
              <a:t>ВЧДэ</a:t>
            </a:r>
            <a:r>
              <a:rPr lang="ru-RU" sz="1500" dirty="0"/>
              <a:t> по кадрам эксплуатационного</a:t>
            </a:r>
          </a:p>
          <a:p>
            <a:pPr marL="0" indent="0">
              <a:buNone/>
            </a:pPr>
            <a:r>
              <a:rPr lang="ru-RU" sz="1500" dirty="0"/>
              <a:t> вагонного депо Горький-Сортировочный.</a:t>
            </a:r>
          </a:p>
          <a:p>
            <a:pPr marL="514350" indent="-514350" algn="just">
              <a:buFont typeface="+mj-lt"/>
              <a:buAutoNum type="arabicPeriod"/>
            </a:pPr>
            <a:endParaRPr lang="ru-RU" sz="1200" dirty="0"/>
          </a:p>
        </p:txBody>
      </p:sp>
      <p:sp>
        <p:nvSpPr>
          <p:cNvPr id="8" name="Заголовок 1">
            <a:extLst>
              <a:ext uri="{FF2B5EF4-FFF2-40B4-BE49-F238E27FC236}">
                <a16:creationId xmlns="" xmlns:a16="http://schemas.microsoft.com/office/drawing/2014/main" id="{83A4B924-FE6B-4135-A169-1AC8E209C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427" y="819436"/>
            <a:ext cx="2613061" cy="1348956"/>
          </a:xfrm>
        </p:spPr>
        <p:txBody>
          <a:bodyPr>
            <a:no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</a:rPr>
              <a:t>Р</a:t>
            </a:r>
            <a:r>
              <a:rPr lang="ru-RU" sz="1600" b="0" i="0" dirty="0">
                <a:solidFill>
                  <a:schemeClr val="bg1"/>
                </a:solidFill>
                <a:effectLst/>
              </a:rPr>
              <a:t>абота комиссии по трудоустройству выпускников </a:t>
            </a:r>
            <a:r>
              <a:rPr lang="ru-RU" sz="1600" dirty="0">
                <a:solidFill>
                  <a:schemeClr val="bg1"/>
                </a:solidFill>
              </a:rPr>
              <a:t>с</a:t>
            </a:r>
            <a:r>
              <a:rPr lang="ru-RU" sz="1600" b="0" i="0" dirty="0">
                <a:solidFill>
                  <a:schemeClr val="bg1"/>
                </a:solidFill>
                <a:effectLst/>
              </a:rPr>
              <a:t>пециальности</a:t>
            </a:r>
            <a:r>
              <a:rPr lang="ru-RU" sz="1600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13.02.07 Энергоснабжение (по отраслям)</a:t>
            </a:r>
            <a:br>
              <a:rPr lang="ru-RU" sz="1600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ru-RU" sz="1600" dirty="0">
              <a:solidFill>
                <a:schemeClr val="bg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5E2743CB-1475-475F-A9ED-7C7255A0A4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970" y="4325103"/>
            <a:ext cx="3125337" cy="2344004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41F00A46-8A4A-4CC8-BBE3-08E4C361F88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177671" y="3445227"/>
            <a:ext cx="3684434" cy="276332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46654600-02DB-482E-8639-F9535FBA640F}"/>
              </a:ext>
            </a:extLst>
          </p:cNvPr>
          <p:cNvSpPr txBox="1"/>
          <p:nvPr/>
        </p:nvSpPr>
        <p:spPr>
          <a:xfrm>
            <a:off x="3402614" y="103220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ru-RU" sz="1800" b="1" dirty="0"/>
              <a:t>23 марта 2022 год</a:t>
            </a:r>
          </a:p>
          <a:p>
            <a:pPr marL="0" indent="0" algn="just">
              <a:buNone/>
            </a:pPr>
            <a:r>
              <a:rPr lang="ru-RU" sz="1800" b="1" dirty="0"/>
              <a:t>Приглашенные работодатели:</a:t>
            </a:r>
          </a:p>
        </p:txBody>
      </p:sp>
    </p:spTree>
    <p:extLst>
      <p:ext uri="{BB962C8B-B14F-4D97-AF65-F5344CB8AC3E}">
        <p14:creationId xmlns:p14="http://schemas.microsoft.com/office/powerpoint/2010/main" val="18404423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" y="0"/>
            <a:ext cx="3125337" cy="6858000"/>
          </a:xfrm>
          <a:prstGeom prst="rect">
            <a:avLst/>
          </a:prstGeom>
          <a:solidFill>
            <a:srgbClr val="003A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 descr="Картинки по запросу самгупс эмблем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788" y="3974437"/>
            <a:ext cx="1983760" cy="1348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0" y="5685740"/>
            <a:ext cx="3125337" cy="51515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Филиал СамГУПС </a:t>
            </a:r>
          </a:p>
          <a:p>
            <a:r>
              <a:rPr lang="ru-RU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г. Нижнем Новгороде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09917" y="880268"/>
            <a:ext cx="273222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7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435254" y="3808303"/>
            <a:ext cx="826730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endParaRPr lang="ru-RU" dirty="0"/>
          </a:p>
        </p:txBody>
      </p:sp>
      <p:sp>
        <p:nvSpPr>
          <p:cNvPr id="8" name="Заголовок 1">
            <a:extLst>
              <a:ext uri="{FF2B5EF4-FFF2-40B4-BE49-F238E27FC236}">
                <a16:creationId xmlns="" xmlns:a16="http://schemas.microsoft.com/office/drawing/2014/main" id="{19496A84-5C7E-4745-8A0A-5B986D963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427" y="819436"/>
            <a:ext cx="2613061" cy="1348956"/>
          </a:xfrm>
        </p:spPr>
        <p:txBody>
          <a:bodyPr>
            <a:no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</a:rPr>
              <a:t>Р</a:t>
            </a:r>
            <a:r>
              <a:rPr lang="ru-RU" sz="1600" b="0" i="0" dirty="0">
                <a:solidFill>
                  <a:schemeClr val="bg1"/>
                </a:solidFill>
                <a:effectLst/>
              </a:rPr>
              <a:t>абота комиссии по трудоустройству выпускников </a:t>
            </a:r>
            <a:r>
              <a:rPr lang="ru-RU" sz="1600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специальности 13.02.07 Энергоснабжение (по отраслям)</a:t>
            </a:r>
            <a:br>
              <a:rPr lang="ru-RU" sz="1600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ru-RU" sz="1600" dirty="0">
              <a:solidFill>
                <a:schemeClr val="bg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3D6FE0E3-09F4-4643-BF9D-C4BD90878B80}"/>
              </a:ext>
            </a:extLst>
          </p:cNvPr>
          <p:cNvSpPr txBox="1"/>
          <p:nvPr/>
        </p:nvSpPr>
        <p:spPr>
          <a:xfrm>
            <a:off x="3125336" y="143219"/>
            <a:ext cx="54090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Из </a:t>
            </a:r>
            <a:r>
              <a:rPr lang="ru-RU" b="1" dirty="0"/>
              <a:t>23 студентов группы ННЭС-411 </a:t>
            </a:r>
            <a:r>
              <a:rPr lang="ru-RU" dirty="0"/>
              <a:t>специальности Энергоснабжение (по отраслям) </a:t>
            </a:r>
            <a:r>
              <a:rPr lang="ru-RU" b="1" dirty="0"/>
              <a:t>планируют</a:t>
            </a:r>
            <a:r>
              <a:rPr lang="ru-RU" dirty="0"/>
              <a:t>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/>
              <a:t>В </a:t>
            </a:r>
            <a:r>
              <a:rPr lang="ru-RU" dirty="0" err="1" smtClean="0"/>
              <a:t>Трансэнерго</a:t>
            </a:r>
            <a:r>
              <a:rPr lang="ru-RU" dirty="0" smtClean="0"/>
              <a:t> (ЭЧ-2) </a:t>
            </a:r>
            <a:r>
              <a:rPr lang="ru-RU" dirty="0"/>
              <a:t>– </a:t>
            </a:r>
            <a:r>
              <a:rPr lang="ru-RU" dirty="0" smtClean="0"/>
              <a:t>10 </a:t>
            </a:r>
            <a:r>
              <a:rPr lang="ru-RU" dirty="0"/>
              <a:t>студентов;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/>
              <a:t>Получить </a:t>
            </a:r>
            <a:r>
              <a:rPr lang="ru-RU" dirty="0"/>
              <a:t>высшее образование </a:t>
            </a:r>
            <a:r>
              <a:rPr lang="ru-RU" dirty="0" smtClean="0"/>
              <a:t>3 студента;</a:t>
            </a:r>
            <a:endParaRPr lang="ru-RU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/>
              <a:t>Пойти в армию – 4 </a:t>
            </a:r>
            <a:r>
              <a:rPr lang="ru-RU" dirty="0" smtClean="0"/>
              <a:t>студента, после службы устроиться в ОАО «РЖД»;</a:t>
            </a:r>
            <a:endParaRPr lang="ru-RU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/>
              <a:t>Устроиться работать в МП «Нижегородское метро» – 2 студента;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/>
              <a:t>ТНС </a:t>
            </a:r>
            <a:r>
              <a:rPr lang="ru-RU" dirty="0"/>
              <a:t>Энерго – 1 студент;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/>
              <a:t>Планируют </a:t>
            </a:r>
            <a:r>
              <a:rPr lang="ru-RU" dirty="0"/>
              <a:t>работать в ООО «</a:t>
            </a:r>
            <a:r>
              <a:rPr lang="ru-RU" dirty="0" err="1" smtClean="0"/>
              <a:t>Зефс</a:t>
            </a:r>
            <a:r>
              <a:rPr lang="ru-RU" dirty="0" smtClean="0"/>
              <a:t> </a:t>
            </a:r>
            <a:r>
              <a:rPr lang="ru-RU" dirty="0"/>
              <a:t>Энерго» – 1;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/>
              <a:t>В ООО </a:t>
            </a:r>
            <a:r>
              <a:rPr lang="ru-RU" dirty="0" smtClean="0"/>
              <a:t>«Установщик</a:t>
            </a:r>
            <a:r>
              <a:rPr lang="ru-RU" dirty="0"/>
              <a:t>» – </a:t>
            </a:r>
            <a:r>
              <a:rPr lang="ru-RU" dirty="0" smtClean="0"/>
              <a:t>1 студент;</a:t>
            </a:r>
            <a:endParaRPr lang="ru-RU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/>
              <a:t>ДКРЭ – 1 студент.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113CCFE6-5F22-4686-A4C7-9ED2B8F370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487866"/>
            <a:ext cx="3415775" cy="256183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BF13BAE7-AF10-42D1-92DE-C60F19A96D7A}"/>
              </a:ext>
            </a:extLst>
          </p:cNvPr>
          <p:cNvSpPr txBox="1"/>
          <p:nvPr/>
        </p:nvSpPr>
        <p:spPr>
          <a:xfrm>
            <a:off x="6931378" y="3908133"/>
            <a:ext cx="508110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Из </a:t>
            </a:r>
            <a:r>
              <a:rPr lang="ru-RU" b="1" dirty="0"/>
              <a:t>20 студентов группы </a:t>
            </a:r>
            <a:r>
              <a:rPr lang="ru-RU" b="1"/>
              <a:t>ННЭС-412 </a:t>
            </a:r>
            <a:r>
              <a:rPr lang="ru-RU" b="1" smtClean="0"/>
              <a:t>присутствовали </a:t>
            </a:r>
            <a:r>
              <a:rPr lang="ru-RU" b="1" dirty="0"/>
              <a:t>17 человек. </a:t>
            </a:r>
          </a:p>
          <a:p>
            <a:r>
              <a:rPr lang="ru-RU" b="1" dirty="0"/>
              <a:t>Из них планируют:</a:t>
            </a:r>
            <a:r>
              <a:rPr lang="ru-RU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Пойти работать </a:t>
            </a:r>
            <a:r>
              <a:rPr lang="ru-RU" dirty="0" err="1" smtClean="0"/>
              <a:t>Трансэнерго</a:t>
            </a:r>
            <a:r>
              <a:rPr lang="ru-RU" dirty="0" smtClean="0"/>
              <a:t> (ЭЧ-2) – 7 </a:t>
            </a:r>
            <a:r>
              <a:rPr lang="ru-RU" dirty="0"/>
              <a:t>студентов</a:t>
            </a:r>
            <a:r>
              <a:rPr lang="ru-RU" dirty="0" smtClean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Получить </a:t>
            </a:r>
            <a:r>
              <a:rPr lang="ru-RU" dirty="0"/>
              <a:t>высшее образование – 4.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Пойти </a:t>
            </a:r>
            <a:r>
              <a:rPr lang="ru-RU" dirty="0" smtClean="0"/>
              <a:t>в армию </a:t>
            </a:r>
            <a:r>
              <a:rPr lang="ru-RU" dirty="0"/>
              <a:t>– 3 студента, после службы устроиться в ОАО «РЖД»;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Работать в МП «Нижегородское метро» – 2;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Устроиться в ООО «</a:t>
            </a:r>
            <a:r>
              <a:rPr lang="ru-RU" dirty="0" err="1" smtClean="0"/>
              <a:t>Зефс</a:t>
            </a:r>
            <a:r>
              <a:rPr lang="ru-RU" dirty="0" smtClean="0"/>
              <a:t> </a:t>
            </a:r>
            <a:r>
              <a:rPr lang="ru-RU" dirty="0"/>
              <a:t>Энерго» – 1</a:t>
            </a:r>
            <a:r>
              <a:rPr lang="ru-RU" dirty="0" smtClean="0"/>
              <a:t>;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1A98202D-4D2A-4500-8DAA-DE9C76D2385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796" y="3913647"/>
            <a:ext cx="3705121" cy="2944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81232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4630</TotalTime>
  <Words>366</Words>
  <Application>Microsoft Office PowerPoint</Application>
  <PresentationFormat>Широкоэкранный</PresentationFormat>
  <Paragraphs>41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Verdana</vt:lpstr>
      <vt:lpstr>Тема Office</vt:lpstr>
      <vt:lpstr>Трудоустройство выпускников СПО 2022 года </vt:lpstr>
      <vt:lpstr>Работа комиссии по трудоустройству выпускников специальности 13.02.07 Энергоснабжение (по отраслям) </vt:lpstr>
      <vt:lpstr>Работа комиссии по трудоустройству выпускников специальности 13.02.07 Энергоснабжение (по отраслям)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Деятельность СамГУПС  в интересах региональной инновационной площадки</dc:title>
  <dc:creator>user</dc:creator>
  <cp:lastModifiedBy>Сергей Владимирович Фадеев</cp:lastModifiedBy>
  <cp:revision>112</cp:revision>
  <cp:lastPrinted>2021-11-30T13:54:05Z</cp:lastPrinted>
  <dcterms:created xsi:type="dcterms:W3CDTF">2019-12-24T16:22:26Z</dcterms:created>
  <dcterms:modified xsi:type="dcterms:W3CDTF">2022-03-28T09:43:33Z</dcterms:modified>
</cp:coreProperties>
</file>